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Acel ce pururi are grijă</a:t>
            </a:r>
            <a:br/>
            <a:r>
              <a:t>De orişicine-i în necaz,</a:t>
            </a:r>
            <a:br/>
            <a:r>
              <a:t>Îţi numără şi ţie paşii</a:t>
            </a:r>
            <a:br/>
            <a:r>
              <a:t>Şi lacrimile pe obraz.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nu-ţi pierzi la necaz credinţa</a:t>
            </a:r>
            <a:br/>
            <a:r>
              <a:t>Şi nici nădejdea când ţi-e greu,</a:t>
            </a:r>
            <a:br/>
            <a:r>
              <a:t>Nici dragostea când eşti la bine</a:t>
            </a:r>
            <a:br/>
            <a:r>
              <a:t>Că-n ele-L vezi pe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ştie cât să-ţi lase lupta</a:t>
            </a:r>
            <a:br/>
            <a:r>
              <a:t>De greutăţi şi de-ndoieli,</a:t>
            </a:r>
            <a:br/>
            <a:r>
              <a:t>La timp îţi va trimite harul</a:t>
            </a:r>
            <a:br/>
            <a:r>
              <a:t>Prin care sufletul să-ţi speli.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ştie cât să-ţi lase-n lume</a:t>
            </a:r>
            <a:br/>
            <a:r>
              <a:t>Viaţa-n bine să-ţi răsfeţi</a:t>
            </a:r>
            <a:br/>
            <a:r>
              <a:t>Şi să ţi-o ia când e să-ţi piardă</a:t>
            </a:r>
            <a:br/>
            <a:r>
              <a:t>Comoara veşnicei vieţi.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ştie când e de mustrare</a:t>
            </a:r>
            <a:br/>
            <a:r>
              <a:t>Nevoie spre-ndreptarea ta.</a:t>
            </a:r>
            <a:br/>
            <a:r>
              <a:t>El ştie flacăra-ncercării</a:t>
            </a:r>
            <a:br/>
            <a:r>
              <a:t>Cât poţi să stai şi când s-o ia.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Să-I mulţumeşti de tot ce Domnul</a:t>
            </a:r>
            <a:br/>
            <a:r>
              <a:t>Îţi dă-n viaţă de-orice fel,</a:t>
            </a:r>
            <a:br/>
            <a:r>
              <a:t>Pe El Îl ai când ai credinţa</a:t>
            </a:r>
            <a:br/>
            <a:r>
              <a:t>Nădejdea şi iubirea-n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